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3800" y="-1346200"/>
            <a:ext cx="7162800" cy="95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1576" y="-1247775"/>
            <a:ext cx="7029449" cy="9372599"/>
          </a:xfrm>
        </p:spPr>
      </p:pic>
    </p:spTree>
    <p:extLst>
      <p:ext uri="{BB962C8B-B14F-4D97-AF65-F5344CB8AC3E}">
        <p14:creationId xmlns:p14="http://schemas.microsoft.com/office/powerpoint/2010/main" val="37072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3474" y="-1242332"/>
            <a:ext cx="6996793" cy="9329058"/>
          </a:xfrm>
        </p:spPr>
      </p:pic>
    </p:spTree>
    <p:extLst>
      <p:ext uri="{BB962C8B-B14F-4D97-AF65-F5344CB8AC3E}">
        <p14:creationId xmlns:p14="http://schemas.microsoft.com/office/powerpoint/2010/main" val="41274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3476" y="-1242332"/>
            <a:ext cx="6996792" cy="9329057"/>
          </a:xfrm>
        </p:spPr>
      </p:pic>
    </p:spTree>
    <p:extLst>
      <p:ext uri="{BB962C8B-B14F-4D97-AF65-F5344CB8AC3E}">
        <p14:creationId xmlns:p14="http://schemas.microsoft.com/office/powerpoint/2010/main" val="8178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1576" y="-1247775"/>
            <a:ext cx="7029449" cy="9372599"/>
          </a:xfrm>
        </p:spPr>
      </p:pic>
    </p:spTree>
    <p:extLst>
      <p:ext uri="{BB962C8B-B14F-4D97-AF65-F5344CB8AC3E}">
        <p14:creationId xmlns:p14="http://schemas.microsoft.com/office/powerpoint/2010/main" val="17485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1101" y="-1333500"/>
            <a:ext cx="7086599" cy="9448799"/>
          </a:xfrm>
        </p:spPr>
      </p:pic>
    </p:spTree>
    <p:extLst>
      <p:ext uri="{BB962C8B-B14F-4D97-AF65-F5344CB8AC3E}">
        <p14:creationId xmlns:p14="http://schemas.microsoft.com/office/powerpoint/2010/main" val="20794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2050" y="-1238250"/>
            <a:ext cx="6972300" cy="9296401"/>
          </a:xfrm>
        </p:spPr>
      </p:pic>
    </p:spTree>
    <p:extLst>
      <p:ext uri="{BB962C8B-B14F-4D97-AF65-F5344CB8AC3E}">
        <p14:creationId xmlns:p14="http://schemas.microsoft.com/office/powerpoint/2010/main" val="476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8402" y="-1244600"/>
            <a:ext cx="7010400" cy="9347201"/>
          </a:xfrm>
        </p:spPr>
      </p:pic>
    </p:spTree>
    <p:extLst>
      <p:ext uri="{BB962C8B-B14F-4D97-AF65-F5344CB8AC3E}">
        <p14:creationId xmlns:p14="http://schemas.microsoft.com/office/powerpoint/2010/main" val="18068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447800"/>
            <a:ext cx="7315200" cy="9753601"/>
          </a:xfrm>
        </p:spPr>
      </p:pic>
    </p:spTree>
    <p:extLst>
      <p:ext uri="{BB962C8B-B14F-4D97-AF65-F5344CB8AC3E}">
        <p14:creationId xmlns:p14="http://schemas.microsoft.com/office/powerpoint/2010/main" val="26393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7601" y="-1270000"/>
            <a:ext cx="7162800" cy="9550401"/>
          </a:xfrm>
        </p:spPr>
      </p:pic>
    </p:spTree>
    <p:extLst>
      <p:ext uri="{BB962C8B-B14F-4D97-AF65-F5344CB8AC3E}">
        <p14:creationId xmlns:p14="http://schemas.microsoft.com/office/powerpoint/2010/main" val="19947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7431" y="-1371600"/>
            <a:ext cx="7315200" cy="9753601"/>
          </a:xfrm>
        </p:spPr>
      </p:pic>
    </p:spTree>
    <p:extLst>
      <p:ext uri="{BB962C8B-B14F-4D97-AF65-F5344CB8AC3E}">
        <p14:creationId xmlns:p14="http://schemas.microsoft.com/office/powerpoint/2010/main" val="17306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6498" y="-1435100"/>
            <a:ext cx="7239000" cy="9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1446" y="-1438275"/>
            <a:ext cx="7258049" cy="9677399"/>
          </a:xfrm>
        </p:spPr>
      </p:pic>
    </p:spTree>
    <p:extLst>
      <p:ext uri="{BB962C8B-B14F-4D97-AF65-F5344CB8AC3E}">
        <p14:creationId xmlns:p14="http://schemas.microsoft.com/office/powerpoint/2010/main" val="42510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9676" y="-1362075"/>
            <a:ext cx="7258049" cy="9677399"/>
          </a:xfrm>
        </p:spPr>
      </p:pic>
    </p:spTree>
    <p:extLst>
      <p:ext uri="{BB962C8B-B14F-4D97-AF65-F5344CB8AC3E}">
        <p14:creationId xmlns:p14="http://schemas.microsoft.com/office/powerpoint/2010/main" val="13002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0151" y="-1374321"/>
            <a:ext cx="7331528" cy="9775371"/>
          </a:xfrm>
        </p:spPr>
      </p:pic>
    </p:spTree>
    <p:extLst>
      <p:ext uri="{BB962C8B-B14F-4D97-AF65-F5344CB8AC3E}">
        <p14:creationId xmlns:p14="http://schemas.microsoft.com/office/powerpoint/2010/main" val="17220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4014" y="-1181102"/>
            <a:ext cx="7021287" cy="9361717"/>
          </a:xfrm>
        </p:spPr>
      </p:pic>
    </p:spTree>
    <p:extLst>
      <p:ext uri="{BB962C8B-B14F-4D97-AF65-F5344CB8AC3E}">
        <p14:creationId xmlns:p14="http://schemas.microsoft.com/office/powerpoint/2010/main" val="8896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6630" y="-1244600"/>
            <a:ext cx="7010399" cy="9347199"/>
          </a:xfrm>
        </p:spPr>
      </p:pic>
    </p:spTree>
    <p:extLst>
      <p:ext uri="{BB962C8B-B14F-4D97-AF65-F5344CB8AC3E}">
        <p14:creationId xmlns:p14="http://schemas.microsoft.com/office/powerpoint/2010/main" val="28890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2051" y="-1238250"/>
            <a:ext cx="6972299" cy="9296399"/>
          </a:xfrm>
        </p:spPr>
      </p:pic>
    </p:spTree>
    <p:extLst>
      <p:ext uri="{BB962C8B-B14F-4D97-AF65-F5344CB8AC3E}">
        <p14:creationId xmlns:p14="http://schemas.microsoft.com/office/powerpoint/2010/main" val="24936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8402" y="-1244600"/>
            <a:ext cx="7010400" cy="9347201"/>
          </a:xfrm>
        </p:spPr>
      </p:pic>
    </p:spTree>
    <p:extLst>
      <p:ext uri="{BB962C8B-B14F-4D97-AF65-F5344CB8AC3E}">
        <p14:creationId xmlns:p14="http://schemas.microsoft.com/office/powerpoint/2010/main" val="2710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</dc:creator>
  <cp:lastModifiedBy>Luka</cp:lastModifiedBy>
  <cp:revision>5</cp:revision>
  <dcterms:created xsi:type="dcterms:W3CDTF">2006-08-16T00:00:00Z</dcterms:created>
  <dcterms:modified xsi:type="dcterms:W3CDTF">2011-02-01T05:42:32Z</dcterms:modified>
</cp:coreProperties>
</file>